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AI-Powered QA Automation: Amazon Q &amp; Custom Framework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Revolutionizing QA with AI-driven automation, custom agents, and seamless framework integration. Driving efficiency, accuracy, and collaboration in the testing lifecycle.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87549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850017"/>
            <a:ext cx="168235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Hùng Trần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5885"/>
            <a:ext cx="64606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QA Automation Vision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4807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Automation Tester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43613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Spearheading QA innovation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64807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55893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4143613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Streamlining test processes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Amazon Q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agent solution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33173"/>
            <a:ext cx="58581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Agent: Core Capabilities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537954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5496163"/>
            <a:ext cx="21316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Test Checklists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16" y="5537954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003840" y="5496163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qTest Cases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5537954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32351" y="5496163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Knowledge Base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138" y="5537954"/>
            <a:ext cx="598408" cy="59840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660862" y="5496163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 Links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837724" y="64055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Agent supports checklist creation, automates manual test case generation, answers questions, and suggests useful document links.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73530"/>
            <a:ext cx="71381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Agent: Advanced Automation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36520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8834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Test Case IDs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378994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Drive test automation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636520"/>
            <a:ext cx="3614618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8834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Module IDs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378994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Context aware generation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248269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44952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Reduced Effort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4990743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integration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8899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Agent auto-generates automation test cases using Test Case and Module IDs from qTest. Effort is reduced with context-aware automation.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11304"/>
            <a:ext cx="57172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Framework Integration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974294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213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Perfecto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410545"/>
            <a:ext cx="1196816" cy="14362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9913" y="3649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qTest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846796"/>
            <a:ext cx="1196816" cy="14362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79913" y="50861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Applitools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324124" y="6552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framework integrates Perfecto, qTest, and Applitools with real-time test execution and result updates.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5988248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spc="-8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Workflow: Agent in Action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4" name="Shape 2"/>
          <p:cNvSpPr/>
          <p:nvPr/>
        </p:nvSpPr>
        <p:spPr>
          <a:xfrm>
            <a:off x="6426458" y="2199918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7859" y="2018526"/>
            <a:ext cx="314563" cy="3932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9978" y="1936671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checklist with team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535406" y="3314105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9" name="Shape 6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859" y="3132713"/>
            <a:ext cx="314563" cy="3932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29506" y="305085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Auto-create manual cases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426458" y="4316968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859" y="4135576"/>
            <a:ext cx="314563" cy="39326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79978" y="4053721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Suggest resources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535406" y="5319832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17" name="Shape 12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859" y="5138440"/>
            <a:ext cx="314563" cy="39326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429506" y="5056584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automated test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426458" y="6322695"/>
            <a:ext cx="668536" cy="30480"/>
          </a:xfrm>
          <a:prstGeom prst="roundRect">
            <a:avLst>
              <a:gd name="adj" fmla="val 307107"/>
            </a:avLst>
          </a:prstGeom>
          <a:solidFill>
            <a:srgbClr val="D6BADD"/>
          </a:solidFill>
          <a:ln/>
        </p:spPr>
      </p:sp>
      <p:sp>
        <p:nvSpPr>
          <p:cNvPr id="21" name="Shape 15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859" y="6141303"/>
            <a:ext cx="314563" cy="39326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79978" y="6059448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tests; update results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09630"/>
            <a:ext cx="69871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Delivering Measurable Value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9227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spc="-12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469112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47676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case creation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5659" y="489227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spc="-12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15%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907048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Higher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47676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generated tests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595" y="4892278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spc="-12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2x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0344983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Improved Collab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476762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Shared checklists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71289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Significant time saved, higher accuracy with AI, improved collaboration, and full integration with tools.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886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Roadmap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5185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4518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Platform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947392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Extend agent integrations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56973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35697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Knowledge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065270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Enrich domain-specific data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687610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4687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Automation Logic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183148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Complex test scenarios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0746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goals: Platform expansion, Knowledge enrichment, and advanced test scenarios.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Questions &amp; Answers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you! Let's discuss how we can evolve this solution together.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2025-04-10T11:55:47Z</dcterms:created>
  <dcterms:modified xsi:type="dcterms:W3CDTF">2025-04-10T11:55:47Z</dcterms:modified>
</cp:coreProperties>
</file>